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2" r:id="rId7"/>
    <p:sldId id="260" r:id="rId8"/>
    <p:sldId id="261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EBF15A-F5E2-41A8-95A3-B7C4E43AE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6300" y="736600"/>
            <a:ext cx="10617200" cy="4632237"/>
          </a:xfrm>
        </p:spPr>
        <p:txBody>
          <a:bodyPr/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3200" i="1" dirty="0">
                <a:latin typeface="Arial" panose="020B0604020202020204" pitchFamily="34" charset="0"/>
                <a:ea typeface="Calibri" panose="020F0502020204030204" pitchFamily="34" charset="0"/>
              </a:rPr>
              <a:t>«</a:t>
            </a:r>
            <a:r>
              <a:rPr lang="ru-RU" sz="3200" i="1" dirty="0" err="1">
                <a:latin typeface="Arial" panose="020B0604020202020204" pitchFamily="34" charset="0"/>
                <a:ea typeface="Calibri" panose="020F0502020204030204" pitchFamily="34" charset="0"/>
              </a:rPr>
              <a:t>Киноуроки</a:t>
            </a:r>
            <a:r>
              <a:rPr lang="ru-RU" sz="3200" i="1" dirty="0">
                <a:latin typeface="Arial" panose="020B0604020202020204" pitchFamily="34" charset="0"/>
                <a:ea typeface="Calibri" panose="020F0502020204030204" pitchFamily="34" charset="0"/>
              </a:rPr>
              <a:t> в школах России и мира»</a:t>
            </a:r>
            <a:br>
              <a:rPr lang="ru-RU" sz="3200" i="1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3200" i="1" dirty="0">
                <a:latin typeface="Arial" panose="020B0604020202020204" pitchFamily="34" charset="0"/>
                <a:ea typeface="Calibri" panose="020F0502020204030204" pitchFamily="34" charset="0"/>
              </a:rPr>
              <a:t>фильм «АЛЕКСАНДР»</a:t>
            </a:r>
            <a:br>
              <a:rPr lang="ru-RU" sz="3200" i="1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3200" i="1" dirty="0">
                <a:latin typeface="Arial" panose="020B0604020202020204" pitchFamily="34" charset="0"/>
                <a:ea typeface="Calibri" panose="020F0502020204030204" pitchFamily="34" charset="0"/>
              </a:rPr>
              <a:t>(Ответственность за свои поступки перед другими людьми)</a:t>
            </a:r>
            <a:br>
              <a:rPr lang="ru-RU" sz="3200" i="1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</a:rPr>
              <a:t>участники: школьники 7 В класса МАОУ «СОШ № 93»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</a:rPr>
              <a:t>г.Перми</a:t>
            </a:r>
            <a:b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</a:rPr>
              <a:t>модератор встречи:</a:t>
            </a:r>
            <a:b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</a:rPr>
              <a:t>Алова Надежда Юрьевна, методист МАУ СО «Дом учителя»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</a:rPr>
              <a:t>г.Перми</a:t>
            </a:r>
            <a:b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56FF80C-E396-483F-95FD-7A1BDACE14C7}"/>
              </a:ext>
            </a:extLst>
          </p:cNvPr>
          <p:cNvSpPr/>
          <p:nvPr/>
        </p:nvSpPr>
        <p:spPr>
          <a:xfrm>
            <a:off x="1739900" y="3244334"/>
            <a:ext cx="5976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099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586F72-6334-4041-8A3A-7B086E28C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300" y="408430"/>
            <a:ext cx="8115300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06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967D23-F0AC-438A-99A3-75468CB5D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864" y="819058"/>
            <a:ext cx="9182100" cy="516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47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B6AA25-B0DF-43E9-A90A-63DB24405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590" y="486218"/>
            <a:ext cx="8899827" cy="59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28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EBF15A-F5E2-41A8-95A3-B7C4E43AE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1084" y="1705062"/>
            <a:ext cx="8825658" cy="3447875"/>
          </a:xfrm>
        </p:spPr>
        <p:txBody>
          <a:bodyPr/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«Нам не дано предугадать,</a:t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слово наше отзовется, –</a:t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нам сочувствие дается,</a:t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нам дается благодать...»</a:t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i="1" dirty="0">
                <a:latin typeface="Arial" panose="020B0604020202020204" pitchFamily="34" charset="0"/>
                <a:ea typeface="Calibri" panose="020F0502020204030204" pitchFamily="34" charset="0"/>
              </a:rPr>
              <a:t>поэт - Фёдор Тютчев </a:t>
            </a:r>
            <a:endParaRPr lang="ru-RU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68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724F48-B8F4-4B7F-961B-B2E129F8FF00}"/>
              </a:ext>
            </a:extLst>
          </p:cNvPr>
          <p:cNvSpPr/>
          <p:nvPr/>
        </p:nvSpPr>
        <p:spPr>
          <a:xfrm>
            <a:off x="1012272" y="996584"/>
            <a:ext cx="10167456" cy="780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Слово-Поступок-Действие-Мысль</a:t>
            </a:r>
            <a:endParaRPr lang="ru-RU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9BAC46-3672-4426-88E2-CB3B8D174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120" y="2053206"/>
            <a:ext cx="5225759" cy="391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54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DF16894-DE76-4E7A-9176-C0B60FD3FF9B}"/>
              </a:ext>
            </a:extLst>
          </p:cNvPr>
          <p:cNvSpPr/>
          <p:nvPr/>
        </p:nvSpPr>
        <p:spPr>
          <a:xfrm>
            <a:off x="847289" y="808955"/>
            <a:ext cx="10117122" cy="4833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же такое ответственность?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 – часть сообщества людей,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потому необходимо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ОСОЗНАВАТЬ ОТВЕТСТВЕННОСТЬ перед другими,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том числе, что принесем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им, именно потому возникает желание быть лучше, стремление делать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можно лучше.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Чувство долга, совесть тесно взаимосвязаны с ответственностью.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155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2F1CB7-3B2C-41B9-A138-A0A9A499F8D0}"/>
              </a:ext>
            </a:extLst>
          </p:cNvPr>
          <p:cNvSpPr/>
          <p:nvPr/>
        </p:nvSpPr>
        <p:spPr>
          <a:xfrm>
            <a:off x="338356" y="814687"/>
            <a:ext cx="6096000" cy="13380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Имя Александр в переводе с греческого языка означает ЗАЩИТНИК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Великий русский князь святой благоверный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Александр Невский (1221–1263)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264ADC-DB44-4063-A888-CB30FB1C5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539" y="2588815"/>
            <a:ext cx="8270322" cy="383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70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1DA1C0-EA10-457E-A2D2-52C39DF97E2C}"/>
              </a:ext>
            </a:extLst>
          </p:cNvPr>
          <p:cNvSpPr/>
          <p:nvPr/>
        </p:nvSpPr>
        <p:spPr>
          <a:xfrm>
            <a:off x="1097280" y="298383"/>
            <a:ext cx="9606012" cy="3962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Историческая реконструкция в современном мире - социальное действие, направленное на воссоздание материальной и духовной культуры прошлого для понимания и осознания его значения для настоящего и будущего. Главная особенность – глубина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содержания и многообразие форм его выражения.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исторической реконструкции и в общении участники проявляют свои реальные качества.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9ED327-4248-46B7-8361-5F27DBE59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857" y="4219178"/>
            <a:ext cx="3824032" cy="255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97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DAD90D8-56F4-4B40-8633-4A53AB57E46E}"/>
              </a:ext>
            </a:extLst>
          </p:cNvPr>
          <p:cNvSpPr/>
          <p:nvPr/>
        </p:nvSpPr>
        <p:spPr>
          <a:xfrm>
            <a:off x="2223083" y="2304604"/>
            <a:ext cx="81792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«Каждый человек несет ответственность перед всеми людьми за всех людей и за всё», </a:t>
            </a:r>
          </a:p>
          <a:p>
            <a:r>
              <a:rPr lang="ru-RU" sz="3200" i="1" dirty="0"/>
              <a:t>– писал Ф. М. Достоевский</a:t>
            </a:r>
          </a:p>
        </p:txBody>
      </p:sp>
    </p:spTree>
    <p:extLst>
      <p:ext uri="{BB962C8B-B14F-4D97-AF65-F5344CB8AC3E}">
        <p14:creationId xmlns:p14="http://schemas.microsoft.com/office/powerpoint/2010/main" val="2916959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246ECB-683F-44A4-B686-903815E5E854}"/>
              </a:ext>
            </a:extLst>
          </p:cNvPr>
          <p:cNvSpPr/>
          <p:nvPr/>
        </p:nvSpPr>
        <p:spPr>
          <a:xfrm>
            <a:off x="1322664" y="1034684"/>
            <a:ext cx="9546672" cy="842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ПРИЧИНА-СЛЕДСТВИЕ</a:t>
            </a:r>
            <a:endParaRPr lang="ru-RU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AA0E15-913D-4147-827C-EC8D6859F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61" y="2041372"/>
            <a:ext cx="7247389" cy="24157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B24BFB-D943-4A58-B665-C05F646A0F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59" t="7199" r="5163" b="17693"/>
          <a:stretch/>
        </p:blipFill>
        <p:spPr>
          <a:xfrm>
            <a:off x="7248942" y="3715242"/>
            <a:ext cx="4456497" cy="279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2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246ECB-683F-44A4-B686-903815E5E854}"/>
              </a:ext>
            </a:extLst>
          </p:cNvPr>
          <p:cNvSpPr/>
          <p:nvPr/>
        </p:nvSpPr>
        <p:spPr>
          <a:xfrm>
            <a:off x="1500464" y="2558729"/>
            <a:ext cx="9546672" cy="1740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Какое полезное дело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можем сделать совместно?</a:t>
            </a:r>
            <a:endParaRPr lang="ru-RU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4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</TotalTime>
  <Words>241</Words>
  <Application>Microsoft Office PowerPoint</Application>
  <PresentationFormat>Широкоэкранный</PresentationFormat>
  <Paragraphs>21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Ион</vt:lpstr>
      <vt:lpstr>«Киноуроки в школах России и мира» фильм «АЛЕКСАНДР» (Ответственность за свои поступки перед другими людьми) участники: школьники 7 В класса МАОУ «СОШ № 93» г.Перми модератор встречи: Алова Надежда Юрьевна, методист МАУ СО «Дом учителя» г.Перми   </vt:lpstr>
      <vt:lpstr>«Нам не дано предугадать, Как слово наше отзовется, – И нам сочувствие дается, Как нам дается благодать...» поэт - Фёдор Тютчев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«Нам не дано предугадать, Как слово наше отзовется, – И нам сочувствие дается, Как нам дается благодать...» поэт - Фёдор Тютчев</dc:title>
  <dc:creator>Надежда Алова</dc:creator>
  <cp:lastModifiedBy>Надежда Алова</cp:lastModifiedBy>
  <cp:revision>6</cp:revision>
  <dcterms:created xsi:type="dcterms:W3CDTF">2025-03-12T21:53:56Z</dcterms:created>
  <dcterms:modified xsi:type="dcterms:W3CDTF">2025-03-16T21:57:06Z</dcterms:modified>
</cp:coreProperties>
</file>